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44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11/6/2013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82491" y="1449147"/>
            <a:ext cx="5999510" cy="2971051"/>
          </a:xfrm>
        </p:spPr>
        <p:txBody>
          <a:bodyPr/>
          <a:lstStyle/>
          <a:p>
            <a:r>
              <a:rPr lang="ru-RU" dirty="0" smtClean="0"/>
              <a:t>ВИКТОРИНА  ПО  СКАЗКАМ</a:t>
            </a:r>
            <a:br>
              <a:rPr lang="ru-RU" dirty="0" smtClean="0"/>
            </a:br>
            <a:r>
              <a:rPr lang="ru-RU" dirty="0" smtClean="0"/>
              <a:t>А.С.ПУШКИНА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Внеклассная работа 1 класс. Составила Калинина Т.Н. – учитель начальных классов лицея № 329 Санкт-Петербурга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91" y="828334"/>
            <a:ext cx="3097036" cy="38712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193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96" y="956561"/>
            <a:ext cx="4584589" cy="5901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9030">
            <a:off x="7345823" y="738922"/>
            <a:ext cx="4785775" cy="6127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796" y="4696691"/>
            <a:ext cx="5690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Шамаханская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царица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34255" y="4052453"/>
            <a:ext cx="3756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Царь </a:t>
            </a:r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Дадон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4493" y="249382"/>
            <a:ext cx="11516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имена героев из «Сказки о золотом петушке»</a:t>
            </a:r>
          </a:p>
        </p:txBody>
      </p:sp>
    </p:spTree>
    <p:extLst>
      <p:ext uri="{BB962C8B-B14F-4D97-AF65-F5344CB8AC3E}">
        <p14:creationId xmlns="" xmlns:p14="http://schemas.microsoft.com/office/powerpoint/2010/main" val="1858092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0" y="187037"/>
            <a:ext cx="4626692" cy="5988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309" y="187037"/>
            <a:ext cx="4115827" cy="6019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1545" y="561109"/>
            <a:ext cx="2556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сказка?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1545" y="2410691"/>
            <a:ext cx="2556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мёртвой царевне …»</a:t>
            </a:r>
            <a:endParaRPr lang="ru-RU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57016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0" y="187037"/>
            <a:ext cx="4626692" cy="5988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0145" y="685800"/>
            <a:ext cx="6670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какими словами царица обращается к зеркальцу?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0145" y="2660073"/>
            <a:ext cx="6504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 мой, зеркальце, скажи</a:t>
            </a:r>
          </a:p>
          <a:p>
            <a:r>
              <a:rPr lang="ru-RU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всю правду расскажи…</a:t>
            </a:r>
          </a:p>
          <a:p>
            <a:r>
              <a:rPr lang="ru-RU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ль на свете всех милее,</a:t>
            </a:r>
          </a:p>
          <a:p>
            <a:r>
              <a:rPr lang="ru-RU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румяней и белее?</a:t>
            </a:r>
            <a:endParaRPr lang="ru-RU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2219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62346"/>
            <a:ext cx="5011346" cy="6669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4055" y="207818"/>
            <a:ext cx="656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это сказка?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4055" y="1350818"/>
            <a:ext cx="656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царе </a:t>
            </a:r>
            <a:r>
              <a:rPr lang="ru-RU" sz="40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4055" y="2514600"/>
            <a:ext cx="6567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кого превращала царевна-лебедь </a:t>
            </a:r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Гвидона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он мог попасть в гости к отцу?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3436" y="4925291"/>
            <a:ext cx="6068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комара, муху, шмеля.</a:t>
            </a:r>
            <a:endParaRPr lang="ru-RU" sz="4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95710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98764"/>
            <a:ext cx="1143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использовал эти числа (3,7,30,33) в своих сказках?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923" y="2330245"/>
            <a:ext cx="110170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девицы под окном пряли поздно вечерком.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жили в ветхой землянке ровно 30 лет и 3 года.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богатыря в чешуе, как жар, горя.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7 богатырей, 7 румяных усачей.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3-го щелчка вышибло ум у старика.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3-й раз закинул он невод.</a:t>
            </a:r>
            <a:endParaRPr lang="ru-RU" sz="3600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483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0" y="238926"/>
            <a:ext cx="6737253" cy="6411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19109" y="623455"/>
            <a:ext cx="44888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  <a:p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Читайте и наслаждайтесь произведениями </a:t>
            </a:r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А.С.Пушкина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49472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2325" y="0"/>
            <a:ext cx="10259780" cy="970450"/>
          </a:xfrm>
        </p:spPr>
        <p:txBody>
          <a:bodyPr/>
          <a:lstStyle/>
          <a:p>
            <a:r>
              <a:rPr lang="ru-RU" dirty="0" smtClean="0"/>
              <a:t>Где  учился  </a:t>
            </a:r>
            <a:r>
              <a:rPr lang="ru-RU" dirty="0" err="1" smtClean="0"/>
              <a:t>А.С.Пушкин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55798" y="2035464"/>
            <a:ext cx="3396307" cy="46355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19150" y="2485889"/>
            <a:ext cx="6384447" cy="3831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0155" y="1490098"/>
            <a:ext cx="7336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В Царскосельском лицее.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04206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000" y="727364"/>
            <a:ext cx="10561418" cy="1828800"/>
          </a:xfrm>
        </p:spPr>
        <p:txBody>
          <a:bodyPr/>
          <a:lstStyle/>
          <a:p>
            <a:pPr algn="ctr"/>
            <a:r>
              <a:rPr lang="ru-RU" dirty="0" smtClean="0"/>
              <a:t>Во  сколько  лет  </a:t>
            </a:r>
            <a:r>
              <a:rPr lang="ru-RU" dirty="0" err="1" smtClean="0"/>
              <a:t>А.С.Пушкин</a:t>
            </a:r>
            <a:r>
              <a:rPr lang="ru-RU" dirty="0" smtClean="0"/>
              <a:t> поступил в лицей?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0000" y="5049981"/>
            <a:ext cx="10561418" cy="1392383"/>
          </a:xfrm>
        </p:spPr>
        <p:txBody>
          <a:bodyPr/>
          <a:lstStyle/>
          <a:p>
            <a:pPr algn="ctr"/>
            <a:endParaRPr lang="ru-RU" sz="3600" dirty="0" smtClean="0"/>
          </a:p>
          <a:p>
            <a:pPr algn="ctr"/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10000" y="5777345"/>
            <a:ext cx="8479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В  12  лет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66188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5345" y="1039091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Что  означает  эта  дата : 6  июня  1799г ?</a:t>
            </a:r>
            <a:endParaRPr lang="ru-RU" sz="3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3241964"/>
            <a:ext cx="5735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В  этот  день  214  лет  назад  появился  на  свет  замечательный  поэт  </a:t>
            </a:r>
            <a:r>
              <a:rPr lang="ru-RU" sz="3600" dirty="0" err="1" smtClean="0">
                <a:solidFill>
                  <a:schemeClr val="bg1"/>
                </a:solidFill>
              </a:rPr>
              <a:t>А.С.Пушкин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5219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771" y="441704"/>
            <a:ext cx="11398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ushType" pitchFamily="2" charset="0"/>
              </a:rPr>
              <a:t>-  У лукоморья стоит дуб, по которому ходит кот. Какой кот: сибирский, бухарский или …………. ?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07" y="2013216"/>
            <a:ext cx="6767147" cy="46577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75074" y="4342090"/>
            <a:ext cx="2202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Учёный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17613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7981" y="415637"/>
            <a:ext cx="11118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rushType" pitchFamily="2" charset="0"/>
              </a:rPr>
              <a:t>Что  это  за  сказка,  и  как  она  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BrushType" pitchFamily="2" charset="0"/>
              </a:rPr>
              <a:t>начинается?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61" y="1185078"/>
            <a:ext cx="4138823" cy="54916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20145" y="2140527"/>
            <a:ext cx="644236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ushType" pitchFamily="2" charset="0"/>
              </a:rPr>
              <a:t>«Сказка о рыбаке и рыбке»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ushType" pitchFamily="2" charset="0"/>
              </a:rPr>
              <a:t>(Жил старик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ushType" pitchFamily="2" charset="0"/>
              </a:rPr>
              <a:t> со своею старухой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ushType" pitchFamily="2" charset="0"/>
              </a:rPr>
              <a:t> у самого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ushType" pitchFamily="2" charset="0"/>
              </a:rPr>
              <a:t>синего моря).</a:t>
            </a:r>
            <a:b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ushType" pitchFamily="2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4099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90109" y="228600"/>
            <a:ext cx="37407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ushType" pitchFamily="2" charset="0"/>
              </a:rPr>
              <a:t>Назовите эпизоды, изображенные на иллюстрациях.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52" y="1988262"/>
            <a:ext cx="4495429" cy="4826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92" y="1801723"/>
            <a:ext cx="4577724" cy="4953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46589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182" y="193070"/>
            <a:ext cx="116378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BrushType" pitchFamily="2" charset="0"/>
              </a:rPr>
              <a:t>Озаглавьте иллюстрацию словами из сказки.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сказка?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8858">
            <a:off x="6945318" y="887934"/>
            <a:ext cx="5373655" cy="60380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164" y="2327564"/>
            <a:ext cx="5694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девицы под окном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Пряли поздно вечерком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109" y="4655127"/>
            <a:ext cx="5403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царе </a:t>
            </a:r>
            <a:r>
              <a:rPr lang="ru-RU" sz="4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sz="4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…»</a:t>
            </a:r>
            <a:endParaRPr lang="ru-RU" sz="4400" dirty="0"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95840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казка о поп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4" y="294265"/>
            <a:ext cx="5488736" cy="6397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1418" y="294265"/>
            <a:ext cx="5839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герои?</a:t>
            </a:r>
          </a:p>
          <a:p>
            <a:r>
              <a:rPr lang="ru-RU" sz="40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какой они сказки?</a:t>
            </a:r>
            <a:endParaRPr lang="ru-RU" sz="4000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1418" y="2597727"/>
            <a:ext cx="58396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поп и </a:t>
            </a:r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Балда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«Сказки о попе и его работнике </a:t>
            </a:r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Балде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6536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TC103457503[[fn=Допускает цитирование]]</Template>
  <TotalTime>435</TotalTime>
  <Words>328</Words>
  <Application>Microsoft Office PowerPoint</Application>
  <PresentationFormat>Произвольный</PresentationFormat>
  <Paragraphs>49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Цитаты</vt:lpstr>
      <vt:lpstr>ВИКТОРИНА  ПО  СКАЗКАМ А.С.ПУШКИНА</vt:lpstr>
      <vt:lpstr>Где  учился  А.С.Пушкин?</vt:lpstr>
      <vt:lpstr>Во  сколько  лет  А.С.Пушкин поступил в лицей?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 ПО  СКАЗКАМ А.С.ПУШКИНА</dc:title>
  <dc:creator>802504</dc:creator>
  <cp:lastModifiedBy>Андреева</cp:lastModifiedBy>
  <cp:revision>41</cp:revision>
  <dcterms:created xsi:type="dcterms:W3CDTF">2013-10-20T13:40:38Z</dcterms:created>
  <dcterms:modified xsi:type="dcterms:W3CDTF">2013-11-06T18:59:29Z</dcterms:modified>
</cp:coreProperties>
</file>